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9820e9b7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f9820e9b7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9820e9b7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9820e9b7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820e9b7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9820e9b7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9820e9b7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9820e9b7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9820e9b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9820e9b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f9820e9b7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f9820e9b7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9820e9b7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9820e9b7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9820e9b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9820e9b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9820e9b7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9820e9b7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9820e9b7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9820e9b7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9820e9b7c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9820e9b7c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9820e9b7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9820e9b7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CmMRof33bviKHEENKlceIk-quSWXaBw/view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sdcautomation.com/custom-machines/assembly-processing/" TargetMode="External"/><Relationship Id="rId4" Type="http://schemas.openxmlformats.org/officeDocument/2006/relationships/hyperlink" Target="https://www.sdcautomation.com/custom-machines/packing/" TargetMode="External"/><Relationship Id="rId5" Type="http://schemas.openxmlformats.org/officeDocument/2006/relationships/hyperlink" Target="https://www.sdcautomation.com/custom-machines/test-inspection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975" y="0"/>
            <a:ext cx="4432050" cy="439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149500" y="3924600"/>
            <a:ext cx="20709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B.Tech EXTC: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Yashvardhan Agarwal (C001)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Aditya Kamath (C021)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B.Tech CIVIL: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Bhakti Bhataria(G007)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 title="C001_C021_Simulation Vide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386"/>
              <a:buFont typeface="Arial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Script Flow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946" y="864200"/>
            <a:ext cx="8084116" cy="416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386"/>
              <a:buFont typeface="Arial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Application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➢"/>
            </a:pPr>
            <a:r>
              <a:rPr lang="en" sz="2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 sorting</a:t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➢"/>
            </a:pPr>
            <a:r>
              <a:rPr lang="en" sz="2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Bin picking</a:t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➢"/>
            </a:pPr>
            <a:r>
              <a:rPr lang="en" sz="26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Assembly</a:t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➢"/>
            </a:pPr>
            <a:r>
              <a:rPr lang="en" sz="26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Packing</a:t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➢"/>
            </a:pPr>
            <a:r>
              <a:rPr lang="en" sz="26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Inspection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INDEX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➢"/>
            </a:pPr>
            <a:r>
              <a:rPr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Scene Description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➢"/>
            </a:pPr>
            <a:r>
              <a:rPr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Scene Working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➢"/>
            </a:pPr>
            <a:r>
              <a:rPr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Objects Used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➢"/>
            </a:pPr>
            <a:r>
              <a:rPr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Flow of Scripts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64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➢"/>
            </a:pPr>
            <a:r>
              <a:rPr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</a:t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Scene </a:t>
            </a: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Description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23875"/>
            <a:ext cx="3329859" cy="199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9724" y="889075"/>
            <a:ext cx="3422577" cy="202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5">
            <a:alphaModFix/>
          </a:blip>
          <a:srcRect b="0" l="0" r="16471" t="0"/>
          <a:stretch/>
        </p:blipFill>
        <p:spPr>
          <a:xfrm>
            <a:off x="3208087" y="2962075"/>
            <a:ext cx="2727825" cy="19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800" y="2928800"/>
            <a:ext cx="333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Side view 1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5409725" y="2928800"/>
            <a:ext cx="3422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Side view 2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907000" y="4881000"/>
            <a:ext cx="333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Top View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25" y="977250"/>
            <a:ext cx="3782925" cy="318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275" y="1253700"/>
            <a:ext cx="4890200" cy="250067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0" y="0"/>
            <a:ext cx="91440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Scene Description</a:t>
            </a:r>
            <a:endParaRPr b="1" sz="362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386"/>
              <a:buFont typeface="Arial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Objects Used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650" y="1646950"/>
            <a:ext cx="2237115" cy="25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751" y="1608762"/>
            <a:ext cx="1650411" cy="25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2101" y="1646950"/>
            <a:ext cx="1802873" cy="25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353650" y="4153975"/>
            <a:ext cx="227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Plants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475150" y="4112600"/>
            <a:ext cx="227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Rack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6902100" y="4112600"/>
            <a:ext cx="1803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Bin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Objects Used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311700" y="3773900"/>
            <a:ext cx="227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Box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3433200" y="3773900"/>
            <a:ext cx="227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Proximity sensor 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6679350" y="3773900"/>
            <a:ext cx="1803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Proximity sensor 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2525" y="1858747"/>
            <a:ext cx="2518950" cy="182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0825" y="1779800"/>
            <a:ext cx="2600050" cy="178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10800000">
            <a:off x="311700" y="2077426"/>
            <a:ext cx="2640399" cy="138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Objects Used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/>
        </p:nvSpPr>
        <p:spPr>
          <a:xfrm>
            <a:off x="666541" y="4338824"/>
            <a:ext cx="365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Conveyor Belt 1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5542842" y="4338824"/>
            <a:ext cx="2360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Conveyor Belt 2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646" y="1294029"/>
            <a:ext cx="3452249" cy="2846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684" y="1309116"/>
            <a:ext cx="3818783" cy="2816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Robots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152475"/>
            <a:ext cx="361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rabi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KUKA LBR iiwa 14R820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lphaL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rotational joints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lphaL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DOF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rabi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KUKA LBR iiwa 7R800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lphaL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rotational joints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lphaLcParenR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DOF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3700" y="942150"/>
            <a:ext cx="4908600" cy="35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348"/>
              <a:buFont typeface="Arial"/>
              <a:buNone/>
            </a:pPr>
            <a:r>
              <a:rPr b="1" lang="en" sz="3620">
                <a:latin typeface="Times New Roman"/>
                <a:ea typeface="Times New Roman"/>
                <a:cs typeface="Times New Roman"/>
                <a:sym typeface="Times New Roman"/>
              </a:rPr>
              <a:t>Scene Working</a:t>
            </a:r>
            <a:endParaRPr b="1" sz="36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000075"/>
            <a:ext cx="4956900" cy="38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➢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 Boxes of different color.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➢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Place them at the start of conveyor belt in different 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orientation.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➢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desired color box arrives. stop the conveyor belt.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➢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 1 picks up the box and places it on next conveyor. Robot 2 picks up the different color box while the conveyor stops and places the box inside the bin.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725" y="1000069"/>
            <a:ext cx="3945274" cy="193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8725" y="3041016"/>
            <a:ext cx="3945276" cy="1822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